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80" r:id="rId2"/>
    <p:sldId id="256" r:id="rId3"/>
    <p:sldId id="257" r:id="rId4"/>
    <p:sldId id="258" r:id="rId5"/>
    <p:sldId id="259" r:id="rId6"/>
    <p:sldId id="281" r:id="rId7"/>
    <p:sldId id="260" r:id="rId8"/>
    <p:sldId id="261" r:id="rId9"/>
    <p:sldId id="262" r:id="rId10"/>
    <p:sldId id="282" r:id="rId11"/>
    <p:sldId id="283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626" autoAdjust="0"/>
  </p:normalViewPr>
  <p:slideViewPr>
    <p:cSldViewPr>
      <p:cViewPr varScale="1">
        <p:scale>
          <a:sx n="69" d="100"/>
          <a:sy n="69" d="100"/>
        </p:scale>
        <p:origin x="1397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9E0DE-60FF-47D5-9C92-BCF864D94693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A3667-6930-4D44-B560-522F4F6170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80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3200" dirty="0" smtClean="0"/>
              <a:t>자원의 종류</a:t>
            </a:r>
            <a:endParaRPr lang="en-US" altLang="ko-KR" sz="3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광물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암석</a:t>
            </a:r>
            <a:r>
              <a:rPr lang="en-US" altLang="ko-KR" smtClean="0"/>
              <a:t>)</a:t>
            </a:r>
            <a:r>
              <a:rPr lang="ko-KR" altLang="en-US" smtClean="0"/>
              <a:t>자원</a:t>
            </a:r>
            <a:endParaRPr lang="en-US" altLang="ko-KR" dirty="0"/>
          </a:p>
          <a:p>
            <a:pPr marL="800100" lvl="1" indent="-342900"/>
            <a:r>
              <a:rPr lang="ko-KR" altLang="en-US" dirty="0" smtClean="0"/>
              <a:t>금속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비금속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에너지자원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화석연료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핵연료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수자원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지표수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지하수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4236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2-1-2.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광물의 종류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규산염광물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(silicates): SiO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사면체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양이온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음이온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장석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휘석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운모 등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비규산염광물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산화광물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(oxides)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적철석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(hematite, Fe</a:t>
            </a:r>
            <a:r>
              <a:rPr lang="en-US" altLang="ko-KR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</a:t>
            </a:r>
            <a:r>
              <a:rPr lang="en-US" altLang="ko-KR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수산화광물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(hydroxides): </a:t>
            </a:r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깁사이트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ibbsite, 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Al(OH)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황산염광물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ulfates):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석고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(gypsum, CaSO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.2H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O)</a:t>
            </a: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탄산염광물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(carbonates):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방해석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(calcite, CaCO</a:t>
            </a:r>
            <a:r>
              <a:rPr lang="en-US" altLang="ko-KR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인산염광물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hosphates): </a:t>
            </a:r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인회석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(apatite, 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Ca</a:t>
            </a:r>
            <a:r>
              <a:rPr lang="en-US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(PO</a:t>
            </a:r>
            <a:r>
              <a:rPr lang="en-US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en-US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F,Cl,OH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))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할로겐광물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(halides):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소금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(halite, </a:t>
            </a:r>
            <a:r>
              <a:rPr lang="en-US" altLang="ko-KR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NaCl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황화광물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(sulfides):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황철석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yrite, FeS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원소광물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(natural elements):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금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(gold, Au)</a:t>
            </a: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기타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202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탄산염광물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	</a:t>
            </a:r>
            <a:r>
              <a:rPr lang="ko-KR" altLang="en-US" dirty="0" err="1" smtClean="0"/>
              <a:t>탄산기를</a:t>
            </a:r>
            <a:r>
              <a:rPr lang="en-US" altLang="ko-KR" dirty="0" smtClean="0"/>
              <a:t> </a:t>
            </a:r>
            <a:r>
              <a:rPr lang="ko-KR" altLang="en-US" dirty="0" smtClean="0"/>
              <a:t>갖는 광물 </a:t>
            </a:r>
            <a:r>
              <a:rPr lang="en-US" altLang="ko-KR" dirty="0" smtClean="0"/>
              <a:t>CO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2-</a:t>
            </a:r>
          </a:p>
          <a:p>
            <a:endParaRPr lang="en-US" altLang="ko-KR" dirty="0"/>
          </a:p>
          <a:p>
            <a:r>
              <a:rPr lang="en-US" altLang="ko-KR" dirty="0" smtClean="0"/>
              <a:t>	</a:t>
            </a:r>
            <a:r>
              <a:rPr lang="ko-KR" altLang="en-US" dirty="0" err="1" smtClean="0"/>
              <a:t>방해석</a:t>
            </a:r>
            <a:r>
              <a:rPr lang="en-US" altLang="ko-KR" dirty="0" smtClean="0"/>
              <a:t>: Ca</a:t>
            </a:r>
            <a:r>
              <a:rPr lang="en-US" altLang="ko-KR" baseline="30000" dirty="0" smtClean="0"/>
              <a:t>2+</a:t>
            </a:r>
            <a:r>
              <a:rPr lang="en-US" altLang="ko-KR" dirty="0" smtClean="0"/>
              <a:t> + CO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2-</a:t>
            </a:r>
            <a:r>
              <a:rPr lang="en-US" altLang="ko-KR" dirty="0" smtClean="0"/>
              <a:t> = CaCO</a:t>
            </a:r>
            <a:r>
              <a:rPr lang="en-US" altLang="ko-KR" baseline="-25000" dirty="0" smtClean="0"/>
              <a:t>3</a:t>
            </a:r>
            <a:endParaRPr lang="ko-KR" alt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162800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7772400" cy="2379711"/>
          </a:xfrm>
        </p:spPr>
        <p:txBody>
          <a:bodyPr/>
          <a:lstStyle/>
          <a:p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자원과 환경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 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장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광물과 암석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564904"/>
            <a:ext cx="4876800" cy="365760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2051720" y="6225555"/>
            <a:ext cx="3078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인왕산 화강암</a:t>
            </a:r>
            <a:endParaRPr lang="en-US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http</a:t>
            </a:r>
            <a:r>
              <a:rPr 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://kr.blog.yahoo.com/jjagida/1176844</a:t>
            </a:r>
          </a:p>
        </p:txBody>
      </p:sp>
    </p:spTree>
    <p:extLst>
      <p:ext uri="{BB962C8B-B14F-4D97-AF65-F5344CB8AC3E}">
        <p14:creationId xmlns:p14="http://schemas.microsoft.com/office/powerpoint/2010/main" val="22576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5791200" cy="615598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2-1</a:t>
            </a:r>
            <a:r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2-1-1.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광물의 생성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광물의 정의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다음 모두를 만족하는 것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무생물기원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자연산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일정한 화학조성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일정한 내부 구조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고체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92696"/>
            <a:ext cx="7620000" cy="5433467"/>
          </a:xfrm>
        </p:spPr>
        <p:txBody>
          <a:bodyPr>
            <a:normAutofit/>
          </a:bodyPr>
          <a:lstStyle/>
          <a:p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광물의 형성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용융물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(melt, magma)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로 부터 결정화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수용액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또는 수증기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로부터 </a:t>
            </a:r>
            <a:r>
              <a:rPr lang="ko-KR" altLang="en-US" sz="2800" dirty="0" smtClean="0">
                <a:latin typeface="맑은 고딕" panose="020B0503020000020004" pitchFamily="50" charset="-127"/>
              </a:rPr>
              <a:t>침전</a:t>
            </a:r>
            <a:endParaRPr lang="en-US" altLang="ko-KR" sz="2800" dirty="0" smtClean="0">
              <a:latin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</a:rPr>
              <a:t>변성작용</a:t>
            </a:r>
            <a:endParaRPr lang="en-US" altLang="ko-KR" sz="2800" dirty="0">
              <a:latin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생물의 작용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기타 화학 반응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041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2-1-2.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광물의 종류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규산염광물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(silicates): SiO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사면체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양이온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음이온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장석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휘석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운모 등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비규산염광물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산화광물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(oxides)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적철석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(hematite, Fe</a:t>
            </a:r>
            <a:r>
              <a:rPr lang="en-US" altLang="ko-KR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</a:t>
            </a:r>
            <a:r>
              <a:rPr lang="en-US" altLang="ko-KR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수산화광물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(hydroxides): </a:t>
            </a:r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깁사이트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ibbsite, 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Al(OH)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황산염광물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ulfates):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석고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(gypsum, CaSO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.2H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O)</a:t>
            </a: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탄산염광물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(carbonates):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방해석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(calcite, CaCO</a:t>
            </a:r>
            <a:r>
              <a:rPr lang="en-US" altLang="ko-KR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인산염광물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hosphates): </a:t>
            </a:r>
            <a:r>
              <a:rPr lang="ko-KR" altLang="en-US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인회석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(apatite, 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Ca</a:t>
            </a:r>
            <a:r>
              <a:rPr lang="en-US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(PO</a:t>
            </a:r>
            <a:r>
              <a:rPr lang="en-US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en-US" sz="280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F,Cl,OH</a:t>
            </a:r>
            <a:r>
              <a:rPr 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))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할로겐광물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(halides): </a:t>
            </a:r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소금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(halite (</a:t>
            </a:r>
            <a:r>
              <a:rPr lang="en-US" altLang="ko-KR" sz="2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NaCl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황화광물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(sulfides):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황철석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yrite, FeS</a:t>
            </a:r>
            <a:r>
              <a:rPr lang="en-US" altLang="ko-KR" sz="2800" b="0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2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원소광물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(natural elements):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금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(gold, Au)</a:t>
            </a:r>
          </a:p>
          <a:p>
            <a:pPr marL="914400" lvl="1" indent="-457200"/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기타</a:t>
            </a:r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2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628800"/>
            <a:ext cx="3538736" cy="2944228"/>
          </a:xfrm>
        </p:spPr>
      </p:pic>
      <p:sp>
        <p:nvSpPr>
          <p:cNvPr id="5" name="직사각형 4"/>
          <p:cNvSpPr/>
          <p:nvPr/>
        </p:nvSpPr>
        <p:spPr>
          <a:xfrm>
            <a:off x="2555776" y="5301208"/>
            <a:ext cx="27043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https://en.wikipedia.org/wiki/Silicate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91746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764704"/>
            <a:ext cx="7620000" cy="5067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6021288"/>
            <a:ext cx="6365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정장석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orthoclase). </a:t>
            </a:r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Minas </a:t>
            </a:r>
            <a:r>
              <a:rPr 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Gerais</a:t>
            </a:r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Southeast Region, Brazil </a:t>
            </a:r>
            <a:endParaRPr lang="en-US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http://en.wikipedia.org/wiki/File:OrthoclaseBresil.jpg</a:t>
            </a:r>
          </a:p>
        </p:txBody>
      </p:sp>
    </p:spTree>
    <p:extLst>
      <p:ext uri="{BB962C8B-B14F-4D97-AF65-F5344CB8AC3E}">
        <p14:creationId xmlns:p14="http://schemas.microsoft.com/office/powerpoint/2010/main" val="1154167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32656"/>
            <a:ext cx="706755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9684" y="6021288"/>
            <a:ext cx="6203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투휘석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d</a:t>
            </a:r>
            <a:r>
              <a:rPr 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iopside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). </a:t>
            </a:r>
            <a:r>
              <a:rPr 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Bellecombe</a:t>
            </a:r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Châtillon</a:t>
            </a:r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Aosta</a:t>
            </a:r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Valley, Italy</a:t>
            </a:r>
            <a:endParaRPr lang="en-US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http://en.wikipedia.org/wiki/File:Diopside_Aoste.jpg</a:t>
            </a:r>
          </a:p>
        </p:txBody>
      </p:sp>
    </p:spTree>
    <p:extLst>
      <p:ext uri="{BB962C8B-B14F-4D97-AF65-F5344CB8AC3E}">
        <p14:creationId xmlns:p14="http://schemas.microsoft.com/office/powerpoint/2010/main" val="502507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08" y="908720"/>
            <a:ext cx="7620000" cy="47148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877272"/>
            <a:ext cx="83566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투각섬석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</a:t>
            </a:r>
            <a:r>
              <a:rPr 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remolite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). </a:t>
            </a:r>
            <a:r>
              <a:rPr 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Campolungo</a:t>
            </a:r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Piumogna</a:t>
            </a:r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Valley, </a:t>
            </a:r>
            <a:r>
              <a:rPr 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Leventina</a:t>
            </a:r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Ticino (</a:t>
            </a:r>
            <a:r>
              <a:rPr 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Tessin</a:t>
            </a:r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endParaRPr lang="en-US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Switzerland </a:t>
            </a:r>
          </a:p>
          <a:p>
            <a:r>
              <a:rPr 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http://en.wikipedia.org/wiki/File:Tremolite_Campolungo.jpg</a:t>
            </a:r>
          </a:p>
        </p:txBody>
      </p:sp>
    </p:spTree>
    <p:extLst>
      <p:ext uri="{BB962C8B-B14F-4D97-AF65-F5344CB8AC3E}">
        <p14:creationId xmlns:p14="http://schemas.microsoft.com/office/powerpoint/2010/main" val="42757022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1577</TotalTime>
  <Words>330</Words>
  <Application>Microsoft Office PowerPoint</Application>
  <PresentationFormat>화면 슬라이드 쇼(4:3)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4" baseType="lpstr">
      <vt:lpstr>맑은 고딕</vt:lpstr>
      <vt:lpstr>Arial</vt:lpstr>
      <vt:lpstr>필수</vt:lpstr>
      <vt:lpstr>PowerPoint 프레젠테이션</vt:lpstr>
      <vt:lpstr>자원과 환경 제 2장. 광물과 암석</vt:lpstr>
      <vt:lpstr>2-1. 광물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56</cp:revision>
  <dcterms:created xsi:type="dcterms:W3CDTF">2013-09-03T00:41:18Z</dcterms:created>
  <dcterms:modified xsi:type="dcterms:W3CDTF">2017-12-06T04:41:37Z</dcterms:modified>
</cp:coreProperties>
</file>